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Lecture # 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50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Types of an Array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0342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Types</a:t>
            </a:r>
            <a:r>
              <a:rPr lang="en-US" dirty="0"/>
              <a:t> of </a:t>
            </a:r>
            <a:r>
              <a:rPr lang="en-US" b="1" dirty="0"/>
              <a:t>Arrays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Types</a:t>
            </a:r>
            <a:r>
              <a:rPr lang="en-US" dirty="0"/>
              <a:t> of </a:t>
            </a:r>
            <a:r>
              <a:rPr lang="en-US" b="1" dirty="0"/>
              <a:t>Arrays</a:t>
            </a:r>
            <a:r>
              <a:rPr lang="en-US" dirty="0"/>
              <a:t> in C++ In </a:t>
            </a:r>
            <a:r>
              <a:rPr lang="en-US" b="1" dirty="0"/>
              <a:t>C++</a:t>
            </a:r>
            <a:r>
              <a:rPr lang="en-US" dirty="0"/>
              <a:t> programming language we do have mainly two </a:t>
            </a:r>
            <a:r>
              <a:rPr lang="en-US" b="1" dirty="0"/>
              <a:t>types</a:t>
            </a:r>
            <a:r>
              <a:rPr lang="en-US" dirty="0"/>
              <a:t> of variables: Single Dimensional </a:t>
            </a:r>
            <a:r>
              <a:rPr lang="en-US" b="1" dirty="0"/>
              <a:t>Arrays</a:t>
            </a:r>
            <a:r>
              <a:rPr lang="en-US" dirty="0"/>
              <a:t> and multidimensional </a:t>
            </a:r>
            <a:r>
              <a:rPr lang="en-US" b="1" dirty="0"/>
              <a:t>Arrays</a:t>
            </a:r>
            <a:r>
              <a:rPr lang="en-US" dirty="0"/>
              <a:t>. The single-dimensional stores the values hold the values in the form of the list while the multidimensional </a:t>
            </a:r>
            <a:r>
              <a:rPr lang="en-US" b="1" dirty="0"/>
              <a:t>array</a:t>
            </a:r>
            <a:r>
              <a:rPr lang="en-US" dirty="0"/>
              <a:t> store the value in the matrix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208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Arrays can of following types: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1. One dimensional (1-D) arrays or Linear arrays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2. Multi dimensional arrays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(a) Two dimensional (2-D) arrays or Matrix arrays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(b) Three dimensional arrays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519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1. One dimensional (1-D) arrays or Linear arrays: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In it each element is represented by a single subscript. The elements are stored in consecutive memory locations. E.g. A [1], A [2], ….., A [N].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2. Multi dimensional arrays: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(a) Two dimensional (2-D) arrays or Matrix arrays: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284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it each element is represented by two subscripts. Thus a two dimensional m x n array A has m rows and n columns and contains m*n elements. It is also called matrix array because in it the elements form a matrix. E.g. A [2] [3] has 2 rows and 3 columns and 2*3 = 6 elements.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(b) Three dimensional arrays:</a:t>
            </a:r>
            <a:br>
              <a:rPr lang="en-US" dirty="0"/>
            </a:br>
            <a:r>
              <a:rPr lang="en-US" dirty="0"/>
              <a:t>In it each element is represented by three subscripts. Thus a three dimensional m x n x l array A contains m*n*l elements. E.g. A [2] [3] [2] has 2*3*2 = 12 elements.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7060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100</Words>
  <Application>Microsoft Office PowerPoint</Application>
  <PresentationFormat>On-screen Show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Introduction to C++ Programming language</vt:lpstr>
      <vt:lpstr>Topics</vt:lpstr>
      <vt:lpstr>Types of Arrays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C++ Programming language</dc:title>
  <dc:creator>alia munawar</dc:creator>
  <cp:lastModifiedBy>Alia manawar</cp:lastModifiedBy>
  <cp:revision>1</cp:revision>
  <dcterms:created xsi:type="dcterms:W3CDTF">2006-08-16T00:00:00Z</dcterms:created>
  <dcterms:modified xsi:type="dcterms:W3CDTF">2020-04-08T17:59:42Z</dcterms:modified>
</cp:coreProperties>
</file>